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7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C1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B62E6-FA38-4284-88F0-84F367101B3F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C950B-9CB3-443E-A53F-0B0D85269D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864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9781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4113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491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53860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4823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805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53720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233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7086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8408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9487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7001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1861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C950B-9CB3-443E-A53F-0B0D85269D69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0561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894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003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300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0210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8015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549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5271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098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75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0028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686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409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7983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1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900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354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0C11C-272D-4B99-BB3C-A46CAAF6B762}" type="datetimeFigureOut">
              <a:rPr lang="en-ID" smtClean="0"/>
              <a:t>12/12/2023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37D0AB-8F20-4319-B195-AA6FCEDEAF8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144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Autofit/>
          </a:bodyPr>
          <a:lstStyle/>
          <a:p>
            <a:pPr algn="ctr"/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KAMPUS UPI/STIE YAI </a:t>
            </a:r>
            <a:b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800" b="1" dirty="0">
                <a:solidFill>
                  <a:srgbClr val="0000CC"/>
                </a:solidFill>
                <a:effectLst/>
                <a:latin typeface="Lucida Console" panose="020B06090405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 AGAMA KRISTEN </a:t>
            </a:r>
            <a:endParaRPr lang="en-ID" sz="2800" dirty="0">
              <a:solidFill>
                <a:srgbClr val="0000CC"/>
              </a:solidFill>
              <a:latin typeface="Lucida Console" panose="020B0609040504020204" pitchFamily="49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2038662"/>
            <a:ext cx="9346028" cy="4182256"/>
          </a:xfrm>
        </p:spPr>
        <p:txBody>
          <a:bodyPr>
            <a:normAutofit/>
          </a:bodyPr>
          <a:lstStyle/>
          <a:p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 </a:t>
            </a: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Kuliah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: PENDIDIKAN AGAMA KRISTEN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SKS			: 3 SKS</a:t>
            </a:r>
            <a:b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Dosen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	: </a:t>
            </a: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Parlindungan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Banjarnahor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b="1" dirty="0" err="1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M.Pd</a:t>
            </a:r>
            <a:r>
              <a:rPr lang="en-ID" sz="2000" b="1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M.Th.</a:t>
            </a:r>
          </a:p>
          <a:p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Waktu			: </a:t>
            </a:r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Senin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, 20 Des 2022</a:t>
            </a:r>
          </a:p>
          <a:p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Pukul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			: 19.30 </a:t>
            </a:r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sd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 21.00</a:t>
            </a:r>
          </a:p>
          <a:p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Metode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 		: PJJ / Zoom /G-meet</a:t>
            </a:r>
          </a:p>
          <a:p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Pertemuan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 	: 12</a:t>
            </a:r>
          </a:p>
          <a:p>
            <a:r>
              <a:rPr lang="en-ID" sz="2000" b="1" dirty="0" err="1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Mahasiswa</a:t>
            </a:r>
            <a:r>
              <a:rPr lang="en-ID" sz="2000" b="1" dirty="0">
                <a:solidFill>
                  <a:schemeClr val="accent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	: …. orang </a:t>
            </a:r>
            <a:endParaRPr lang="en-ID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05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TUJUAN</a:t>
            </a:r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6252" y="1955409"/>
            <a:ext cx="9378084" cy="4475371"/>
          </a:xfrm>
        </p:spPr>
        <p:txBody>
          <a:bodyPr>
            <a:noAutofit/>
          </a:bodyPr>
          <a:lstStyle/>
          <a:p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KODRAT MANUSIA</a:t>
            </a:r>
          </a:p>
          <a:p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Disamping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manusia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sebagai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mahluk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Individu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Manusia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juga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adalah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mahkluk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Sosial.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Artinya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tidak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bisa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hidup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seorang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diri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ia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memerlukan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 lain. </a:t>
            </a:r>
          </a:p>
          <a:p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Hidup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 lain,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berarti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hidup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berbeda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endParaRPr lang="en-ID" sz="2800" dirty="0">
              <a:solidFill>
                <a:schemeClr val="tx1"/>
              </a:solidFill>
              <a:effectLst/>
              <a:latin typeface="Consolas" panose="020B0609020204030204" pitchFamily="49" charset="0"/>
              <a:ea typeface="Calibri" panose="020F0502020204030204" pitchFamily="34" charset="0"/>
              <a:cs typeface="Lucida Sans Unicode" panose="020B0602030504020204" pitchFamily="34" charset="0"/>
            </a:endParaRPr>
          </a:p>
          <a:p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Perbedaan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itu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adalah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kekayaan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sosial</a:t>
            </a:r>
            <a:endParaRPr lang="en-US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275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TUJUAN</a:t>
            </a:r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2008682"/>
            <a:ext cx="9346028" cy="4422098"/>
          </a:xfrm>
        </p:spPr>
        <p:txBody>
          <a:bodyPr>
            <a:noAutofit/>
          </a:bodyPr>
          <a:lstStyle/>
          <a:p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bertujuan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mengubah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image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atau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gambaran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keliru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mengenai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 lain,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penganut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 lain. </a:t>
            </a:r>
          </a:p>
          <a:p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adalah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sarana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menuju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transformasi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sosial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yaitu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terjadi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pengertian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diharapkan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timbul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dan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tenggang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rasa. </a:t>
            </a:r>
            <a:endParaRPr lang="en-ID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29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 oleh</a:t>
            </a:r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2008682"/>
            <a:ext cx="9346028" cy="4422098"/>
          </a:xfrm>
        </p:spPr>
        <p:txBody>
          <a:bodyPr>
            <a:noAutofit/>
          </a:bodyPr>
          <a:lstStyle/>
          <a:p>
            <a:pPr marL="450215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endParaRPr lang="en-ID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dari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kata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tolerare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artinya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menyabarkan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diri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menahan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diri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sikap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membiarkan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menanggung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dan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mengangkat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bersama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secara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seimbang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dan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mengerti</a:t>
            </a:r>
            <a:r>
              <a:rPr lang="en-ID" sz="2800" dirty="0">
                <a:solidFill>
                  <a:srgbClr val="C0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796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 oleh</a:t>
            </a:r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3298" y="2008682"/>
            <a:ext cx="9331038" cy="4422098"/>
          </a:xfrm>
        </p:spPr>
        <p:txBody>
          <a:bodyPr>
            <a:noAutofit/>
          </a:bodyPr>
          <a:lstStyle/>
          <a:p>
            <a:pPr marL="450215" algn="just">
              <a:lnSpc>
                <a:spcPct val="150000"/>
              </a:lnSpc>
              <a:spcAft>
                <a:spcPts val="800"/>
              </a:spcAft>
            </a:pP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dapat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dilaksanakan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apabila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dilandasi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sikap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adanya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: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keterbukaan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kejujuran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dan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ketulusan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hati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 </a:t>
            </a:r>
          </a:p>
          <a:p>
            <a:pPr marL="450215" algn="just">
              <a:lnSpc>
                <a:spcPct val="150000"/>
              </a:lnSpc>
              <a:spcAft>
                <a:spcPts val="800"/>
              </a:spcAft>
            </a:pP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bermaksud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bukan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mencari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pemufakatan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pihak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lain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atau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kompromi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melainkan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memberi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informasi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atas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nilai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dimiliki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lalu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membatu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pihak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lain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mengambil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keputusan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bertanggung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dirty="0" err="1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jawab</a:t>
            </a:r>
            <a:r>
              <a:rPr lang="en-ID" sz="2400" dirty="0">
                <a:solidFill>
                  <a:srgbClr val="0000CC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303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 oleh</a:t>
            </a:r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3318" y="1963711"/>
            <a:ext cx="9361018" cy="4467069"/>
          </a:xfrm>
        </p:spPr>
        <p:txBody>
          <a:bodyPr>
            <a:noAutofit/>
          </a:bodyPr>
          <a:lstStyle/>
          <a:p>
            <a:pPr marL="45021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bukanlah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meleburkan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agama-agama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menjadi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satu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melainkan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mengerti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menghargai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lebih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baik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positif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penganut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agama.</a:t>
            </a:r>
          </a:p>
          <a:p>
            <a:pPr marL="450215" algn="just">
              <a:lnSpc>
                <a:spcPct val="150000"/>
              </a:lnSpc>
              <a:spcAft>
                <a:spcPts val="800"/>
              </a:spcAft>
            </a:pPr>
            <a:endParaRPr lang="en-US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107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8" y="284813"/>
            <a:ext cx="9390999" cy="1064302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chemeClr val="tx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TOLERANSI oleh</a:t>
            </a:r>
            <a:r>
              <a:rPr lang="en-ID" sz="3600" b="1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</a:t>
            </a:r>
            <a:endParaRPr lang="en-ID" sz="36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3318" y="1963711"/>
            <a:ext cx="9361018" cy="4467069"/>
          </a:xfrm>
        </p:spPr>
        <p:txBody>
          <a:bodyPr>
            <a:noAutofit/>
          </a:bodyPr>
          <a:lstStyle/>
          <a:p>
            <a:pPr marL="45021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penganut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dapat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menghindari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sikap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kesombongan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kesewenang-wenangan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curiga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dan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tuduh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  <a:endParaRPr lang="en-ID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yang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baik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biasanya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diperoleh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dari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sikap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mengalah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memaklumi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memahami</a:t>
            </a:r>
            <a:r>
              <a:rPr lang="en-ID" sz="28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  <a:endParaRPr lang="en-ID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800"/>
              </a:spcAft>
            </a:pPr>
            <a:endParaRPr lang="en-US" sz="28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42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ARTI DAN TUJUAN DIALOG</a:t>
            </a:r>
            <a:endParaRPr lang="en-ID" sz="3600" b="1" dirty="0">
              <a:solidFill>
                <a:srgbClr val="FF0000"/>
              </a:solidFill>
              <a:latin typeface="Gill Sans Ultra Bold" panose="020B0A020201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Memahami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pentingnya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dalam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masyarakat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4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majemuk</a:t>
            </a:r>
            <a:r>
              <a:rPr lang="en-ID" sz="24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- </a:t>
            </a:r>
            <a:r>
              <a:rPr lang="en-ID" sz="24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Tercipta</a:t>
            </a: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KERUKUNAN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- KETERTIBAN </a:t>
            </a:r>
            <a:r>
              <a:rPr lang="en-ID" sz="24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menjalankan</a:t>
            </a: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ibadah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- </a:t>
            </a:r>
            <a:r>
              <a:rPr lang="en-ID" sz="24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Menuju</a:t>
            </a:r>
            <a:r>
              <a:rPr lang="en-ID" sz="24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KENYAMANAN Bersama </a:t>
            </a:r>
            <a:endParaRPr lang="en-ID" sz="24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8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FF00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KONSEP DIALOG</a:t>
            </a:r>
            <a:endParaRPr lang="en-ID" sz="3600" b="1" dirty="0">
              <a:solidFill>
                <a:srgbClr val="FF0000"/>
              </a:solidFill>
              <a:latin typeface="Gill Sans Ultra Bold" panose="020B0A020201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Istilah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berasal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dari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dua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suku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kata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bahasa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Yunani,</a:t>
            </a:r>
            <a:endParaRPr lang="en-ID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	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berati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dua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dan Logia yang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berarti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	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percakapan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atau</a:t>
            </a:r>
            <a:r>
              <a:rPr lang="en-ID" sz="2800" b="1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kata-kata. </a:t>
            </a:r>
          </a:p>
          <a:p>
            <a:endParaRPr lang="en-ID" sz="2800" b="1" dirty="0">
              <a:solidFill>
                <a:srgbClr val="002060"/>
              </a:solidFill>
              <a:latin typeface="Consolas" panose="020B0609020204030204" pitchFamily="49" charset="0"/>
              <a:cs typeface="Lucida Sans Unicode" panose="020B0602030504020204" pitchFamily="34" charset="0"/>
            </a:endParaRPr>
          </a:p>
          <a:p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KOMUNIKASI 2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arah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yang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berinteraksi</a:t>
            </a:r>
            <a:endParaRPr lang="en-ID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48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KONSEP DIALOG</a:t>
            </a:r>
            <a:endParaRPr lang="en-ID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berarti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: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percakapan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berpangkal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pada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usaha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mengerti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partner /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teman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bicara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baik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itu</a:t>
            </a: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harus</a:t>
            </a: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terbuka</a:t>
            </a: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jujur</a:t>
            </a: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apa</a:t>
            </a:r>
            <a:r>
              <a:rPr lang="en-ID" sz="2800" b="1" dirty="0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Arial Rounded MT Bold" panose="020F0704030504030204" pitchFamily="34" charset="0"/>
                <a:cs typeface="Lucida Sans Unicode" panose="020B0602030504020204" pitchFamily="34" charset="0"/>
              </a:rPr>
              <a:t>adanya</a:t>
            </a:r>
            <a:endParaRPr lang="en-US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69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KONSEP DIALOG</a:t>
            </a:r>
            <a:endParaRPr lang="en-ID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Berdialog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harus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memenuhi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kriteria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komunikasi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baik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 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 err="1">
                <a:solidFill>
                  <a:schemeClr val="tx1"/>
                </a:solidFill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ersedia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berbicara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didengar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orang, juga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mendengar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berbicara</a:t>
            </a:r>
            <a:r>
              <a:rPr lang="en-ID" sz="28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Bukan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Sahut-sahutan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,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seperti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berdebat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atau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beradu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mulut</a:t>
            </a:r>
            <a:r>
              <a:rPr lang="en-ID" sz="2800" b="1" dirty="0">
                <a:solidFill>
                  <a:schemeClr val="tx1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498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PROSES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adalah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proses yang di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dalamnya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ada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masalah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dan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bagaimana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menyelesaikannya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baik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individu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maupun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kelompok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belajar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menghilangkan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kekuatiran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kecurigaan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ketidak-percayaan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satu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sama</a:t>
            </a:r>
            <a:r>
              <a:rPr lang="en-ID" sz="2800" dirty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lain.</a:t>
            </a:r>
            <a:endParaRPr lang="en-US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PROSES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Membangun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hubungan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dalam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masyarakat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majemuk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merupakan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cara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paling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cepat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mencari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solusi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, yang paling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sesuai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menuju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kerukunan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 dan </a:t>
            </a:r>
            <a:r>
              <a:rPr lang="en-ID" sz="2800" dirty="0" err="1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perdamaian</a:t>
            </a:r>
            <a:r>
              <a:rPr lang="en-ID" sz="2800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91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PROSES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yang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terjadi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bukan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tetapi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Bukan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agamanya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didialogkan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tetapi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umatnya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Ini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yang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sering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salah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kaprah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, 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Dikira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seakan-akan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mau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menyatukan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agama</a:t>
            </a:r>
            <a:endParaRPr lang="en-US" sz="2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26613-EB87-439A-BDAE-8825D1ABA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339" y="281065"/>
            <a:ext cx="9390998" cy="1068050"/>
          </a:xfrm>
        </p:spPr>
        <p:txBody>
          <a:bodyPr>
            <a:norm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PROSES DIALOG</a:t>
            </a:r>
            <a:endParaRPr lang="en-ID" sz="3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77C8A-EC4A-4CB2-AA91-D90947A3C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8308" y="1993692"/>
            <a:ext cx="9346028" cy="4437088"/>
          </a:xfrm>
        </p:spPr>
        <p:txBody>
          <a:bodyPr>
            <a:noAutofit/>
          </a:bodyPr>
          <a:lstStyle/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Dialog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umat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beragama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,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adalah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percakapan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antar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penganut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agama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untuk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sharing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nilai-nilai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yang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dimiliki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 masing-masing </a:t>
            </a:r>
            <a:r>
              <a:rPr lang="en-ID" sz="2800" dirty="0" err="1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pihak</a:t>
            </a:r>
            <a:r>
              <a:rPr lang="en-ID" sz="2800" dirty="0">
                <a:solidFill>
                  <a:srgbClr val="00206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Lucida Sans Unicode" panose="020B0602030504020204" pitchFamily="34" charset="0"/>
              </a:rPr>
              <a:t>.</a:t>
            </a:r>
          </a:p>
          <a:p>
            <a:pPr marL="450215" indent="6985" algn="just">
              <a:lnSpc>
                <a:spcPct val="150000"/>
              </a:lnSpc>
              <a:spcAft>
                <a:spcPts val="800"/>
              </a:spcAft>
            </a:pP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Akan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tetapi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tidak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saling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mengungguli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apalagi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 </a:t>
            </a:r>
            <a:r>
              <a:rPr lang="en-ID" sz="2800" b="1" dirty="0" err="1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menggurui</a:t>
            </a:r>
            <a:r>
              <a:rPr lang="en-ID" sz="2800" b="1" dirty="0">
                <a:solidFill>
                  <a:srgbClr val="002060"/>
                </a:solidFill>
                <a:latin typeface="Consolas" panose="020B0609020204030204" pitchFamily="49" charset="0"/>
                <a:cs typeface="Lucida Sans Unicode" panose="020B0602030504020204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53666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576</Words>
  <Application>Microsoft Office PowerPoint</Application>
  <PresentationFormat>Widescreen</PresentationFormat>
  <Paragraphs>70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Arial Black</vt:lpstr>
      <vt:lpstr>Arial Rounded MT Bold</vt:lpstr>
      <vt:lpstr>Calibri</vt:lpstr>
      <vt:lpstr>Century Gothic</vt:lpstr>
      <vt:lpstr>Consolas</vt:lpstr>
      <vt:lpstr>Gill Sans Ultra Bold</vt:lpstr>
      <vt:lpstr>Lucida Console</vt:lpstr>
      <vt:lpstr>Tahoma</vt:lpstr>
      <vt:lpstr>Wingdings 3</vt:lpstr>
      <vt:lpstr>Wisp</vt:lpstr>
      <vt:lpstr>       KAMPUS UPI/STIE YAI  PENDIDIKAN AGAMA KRISTEN </vt:lpstr>
      <vt:lpstr>ARTI DAN TUJUAN DIALOG</vt:lpstr>
      <vt:lpstr>KONSEP DIALOG</vt:lpstr>
      <vt:lpstr>KONSEP DIALOG</vt:lpstr>
      <vt:lpstr>KONSEP DIALOG</vt:lpstr>
      <vt:lpstr>PROSES DIALOG</vt:lpstr>
      <vt:lpstr>PROSES DIALOG</vt:lpstr>
      <vt:lpstr>PROSES DIALOG</vt:lpstr>
      <vt:lpstr>PROSES DIALOG</vt:lpstr>
      <vt:lpstr>TUJUAN DIALOG</vt:lpstr>
      <vt:lpstr>TUJUAN DIALOG</vt:lpstr>
      <vt:lpstr>TOLERANSI oleh DIALOG</vt:lpstr>
      <vt:lpstr>TOLERANSI oleh DIALOG</vt:lpstr>
      <vt:lpstr>TOLERANSI oleh DIALOG</vt:lpstr>
      <vt:lpstr>TOLERANSI oleh DIALOG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KAMPUS STIE YAI  PENDIDIKAN AGAMA KRISTEN  KELAS S1 AKUNTANSI</dc:title>
  <dc:creator>DELL</dc:creator>
  <cp:lastModifiedBy>Rifal Marbun</cp:lastModifiedBy>
  <cp:revision>262</cp:revision>
  <dcterms:created xsi:type="dcterms:W3CDTF">2022-04-04T05:35:04Z</dcterms:created>
  <dcterms:modified xsi:type="dcterms:W3CDTF">2023-12-12T13:46:36Z</dcterms:modified>
</cp:coreProperties>
</file>